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610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&lt;Doan Viet Nam&gt;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&lt;12/2/2022&gt;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Dealing with Missing Values</a:t>
            </a:r>
          </a:p>
          <a:p>
            <a:pPr lvl="1"/>
            <a:r>
              <a:rPr lang="en-US" b="1" dirty="0">
                <a:latin typeface="-apple-system"/>
              </a:rPr>
              <a:t>Replace </a:t>
            </a:r>
            <a:r>
              <a:rPr lang="en-US" b="1" dirty="0" err="1">
                <a:latin typeface="-apple-system"/>
              </a:rPr>
              <a:t>np.nan</a:t>
            </a:r>
            <a:r>
              <a:rPr lang="en-US" b="1" dirty="0">
                <a:latin typeface="-apple-system"/>
              </a:rPr>
              <a:t> value in the data by mean of that column</a:t>
            </a:r>
          </a:p>
          <a:p>
            <a:pPr lvl="1"/>
            <a:r>
              <a:rPr lang="en-US" b="1" i="0" dirty="0">
                <a:effectLst/>
                <a:latin typeface="-apple-system"/>
              </a:rPr>
              <a:t>m=data_falcon9['</a:t>
            </a:r>
            <a:r>
              <a:rPr lang="en-US" b="1" i="0" dirty="0" err="1">
                <a:effectLst/>
                <a:latin typeface="-apple-system"/>
              </a:rPr>
              <a:t>PayloadMass</a:t>
            </a:r>
            <a:r>
              <a:rPr lang="en-US" b="1" i="0" dirty="0">
                <a:effectLst/>
                <a:latin typeface="-apple-system"/>
              </a:rPr>
              <a:t>'].mean()</a:t>
            </a:r>
          </a:p>
          <a:p>
            <a:pPr lvl="1"/>
            <a:r>
              <a:rPr lang="en-US" b="1" i="0" dirty="0">
                <a:effectLst/>
                <a:latin typeface="-apple-system"/>
              </a:rPr>
              <a:t>data_falcon9['</a:t>
            </a:r>
            <a:r>
              <a:rPr lang="en-US" b="1" i="0" dirty="0" err="1">
                <a:effectLst/>
                <a:latin typeface="-apple-system"/>
              </a:rPr>
              <a:t>PayloadMass</a:t>
            </a:r>
            <a:r>
              <a:rPr lang="en-US" b="1" i="0" dirty="0">
                <a:effectLst/>
                <a:latin typeface="-apple-system"/>
              </a:rPr>
              <a:t>'].replace({</a:t>
            </a:r>
            <a:r>
              <a:rPr lang="en-US" b="1" i="0" dirty="0" err="1">
                <a:effectLst/>
                <a:latin typeface="-apple-system"/>
              </a:rPr>
              <a:t>np.nan:m</a:t>
            </a:r>
            <a:r>
              <a:rPr lang="en-US" b="1" i="0" dirty="0">
                <a:effectLst/>
                <a:latin typeface="-apple-system"/>
              </a:rPr>
              <a:t>})</a:t>
            </a:r>
          </a:p>
          <a:p>
            <a:endParaRPr lang="en-US" dirty="0"/>
          </a:p>
          <a:p>
            <a:r>
              <a:rPr lang="en-US" dirty="0"/>
              <a:t>https://github.com/namdoanviet/SpaceX.git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the relationship of 2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visualize how variable change yearly</a:t>
            </a:r>
          </a:p>
          <a:p>
            <a:r>
              <a:rPr lang="en-US" dirty="0"/>
              <a:t>https://github.com/namdoanviet/SpaceX.git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 by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 by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/>
              <a:t>https://github.com/namdoanviet/SpaceX.git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</a:p>
          <a:p>
            <a:r>
              <a:rPr lang="en-US" sz="2000" dirty="0"/>
              <a:t>https://github.com/namdoanviet/SpaceX.git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chart, scatter plot and drop down menu</a:t>
            </a:r>
          </a:p>
          <a:p>
            <a:r>
              <a:rPr lang="en-US" sz="2800" dirty="0"/>
              <a:t>https://github.com/namdoanviet/SpaceX.git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 and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every model and fit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 the score of every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confusion matrix</a:t>
            </a:r>
          </a:p>
          <a:p>
            <a:r>
              <a:rPr lang="en-US" sz="2400" dirty="0"/>
              <a:t>https://github.com/namdoanviet/SpaceX.git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568795" y="4403909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model is decision tree</a:t>
            </a: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A5CADA17-C904-4996-A49B-8027E82F6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95" y="1609999"/>
            <a:ext cx="10607959" cy="207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BFAABBD-0275-4175-85DD-CFB067F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82" y="2324004"/>
            <a:ext cx="10562235" cy="2209992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B43ED9CA-6BD6-43BE-888C-EBCE7119CB16}"/>
              </a:ext>
            </a:extLst>
          </p:cNvPr>
          <p:cNvSpPr/>
          <p:nvPr/>
        </p:nvSpPr>
        <p:spPr>
          <a:xfrm>
            <a:off x="2699656" y="5061993"/>
            <a:ext cx="6792685" cy="963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more flight numbers is, the more successful first stage land 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7C5D883-C274-4661-8085-ED1DB0512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23" y="1306646"/>
            <a:ext cx="10531753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A64D9FE-0366-4EBB-B64E-028ED1A49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562" y="1813420"/>
            <a:ext cx="5486875" cy="323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0F32980-579E-4FD0-866D-48D48E0E4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40" y="1356180"/>
            <a:ext cx="10371719" cy="41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E466DA8-3E33-4B62-BA71-CDEBF4CA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224" y="1295215"/>
            <a:ext cx="9129551" cy="426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3C75637-4241-4038-A9D1-B546A4B8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302" y="1939161"/>
            <a:ext cx="4793395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8E9932D-8FAE-4320-B59E-D64010DE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814" y="1763524"/>
            <a:ext cx="5388429" cy="48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BE4889E-A0FA-4085-A0BC-A64E75996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6" y="1958212"/>
            <a:ext cx="10470787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43C0305-B536-48AA-8838-A8193B510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44" y="2449745"/>
            <a:ext cx="6687820" cy="261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F95805F-FFB2-468A-8634-E95A0E11C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7" y="2282090"/>
            <a:ext cx="8305800" cy="401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E049993-E498-40C2-834C-B2DA07E0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2392590"/>
            <a:ext cx="8002920" cy="349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5F38327-6A9D-455B-ADE7-F12C49574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1" y="2194452"/>
            <a:ext cx="9739488" cy="339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14B54B7-616D-46D1-B10E-DEB55D80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83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8668E10-AC21-426F-ABE9-91E4BA50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33" y="1271149"/>
            <a:ext cx="7347537" cy="43166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1378425" y="5199797"/>
            <a:ext cx="9435152" cy="789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898989"/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rgbClr val="898989"/>
              </a:solidFill>
              <a:latin typeface="+mn-lt"/>
            </a:endParaRP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B4930BA9-3760-4135-933D-72355A17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22241"/>
            <a:ext cx="10914060" cy="267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0A4AD21-8007-40A2-A62F-18100FF9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910" y="2068712"/>
            <a:ext cx="7148179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4B3EEF0-D93A-4621-8E1A-56FCEAA7B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520" y="2263039"/>
            <a:ext cx="10386960" cy="23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F500AAD5-281D-4031-89AF-3FF108B71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09" y="1365921"/>
            <a:ext cx="10173582" cy="49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03CDD59-F233-4CAD-8669-E99F601ED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78" y="1419265"/>
            <a:ext cx="10303133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rgbClr val="0B49CB"/>
                </a:solidFill>
                <a:latin typeface="Abadi"/>
              </a:rPr>
              <a:t>L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success count for all sites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1758E72-263B-40E6-9CD3-CC4CE2FD0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1232"/>
            <a:ext cx="12192000" cy="385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</a:t>
            </a:r>
            <a:r>
              <a:rPr lang="en-US" sz="4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iechart</a:t>
            </a:r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 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52A114B-BEAF-4589-B1F2-09B5DA06F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556"/>
            <a:ext cx="12192000" cy="36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vs. Launch Outcome scatter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C5DAA2E9-C6C7-4B24-BA02-1CF9A4772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89" y="1620795"/>
            <a:ext cx="12192000" cy="429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has the highest classification accuracy is 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E25CD338-FDA4-45CD-9E48-C706D18C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944405"/>
            <a:ext cx="6780700" cy="49668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44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use any model to predict if stage 1 land successfully with accuracy about 83%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6600" b="0" i="0" dirty="0">
                <a:solidFill>
                  <a:srgbClr val="24292E"/>
                </a:solidFill>
                <a:effectLst/>
                <a:latin typeface="-apple-system"/>
              </a:rPr>
              <a:t> make a get request to the SpaceX API.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200" b="1" i="0" dirty="0">
                <a:solidFill>
                  <a:srgbClr val="24292E"/>
                </a:solidFill>
                <a:effectLst/>
                <a:latin typeface="-apple-system"/>
              </a:rPr>
              <a:t>Dealing with Missing Values</a:t>
            </a: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need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Data=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dirty="0"/>
              <a:t>https://github.com/namdoanviet/SpaceX.git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/>
              <a:t>https://github.com/namdoanviet/SpaceX.git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rgbClr val="1C7DDB"/>
                </a:solidFill>
                <a:latin typeface="Abadi"/>
              </a:rPr>
              <a:t>url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=“…”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response =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requests.get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(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static_url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).text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rgbClr val="1C7DDB"/>
                </a:solidFill>
                <a:latin typeface="Abadi"/>
              </a:rPr>
              <a:t>html_tables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=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soup.find_all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("table")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 err="1">
                <a:solidFill>
                  <a:srgbClr val="1C7DDB"/>
                </a:solidFill>
                <a:latin typeface="Abadi"/>
              </a:rPr>
              <a:t>first_launch_table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=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html_tables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[2]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704</Words>
  <Application>Microsoft Office PowerPoint</Application>
  <PresentationFormat>Màn hình rộng</PresentationFormat>
  <Paragraphs>162</Paragraphs>
  <Slides>47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7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Đoàn Việt Nam</cp:lastModifiedBy>
  <cp:revision>200</cp:revision>
  <dcterms:created xsi:type="dcterms:W3CDTF">2021-04-29T18:58:34Z</dcterms:created>
  <dcterms:modified xsi:type="dcterms:W3CDTF">2022-02-12T14:40:39Z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